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677" y="-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28700"/>
            <a:ext cx="7848600" cy="1445419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628900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2548890"/>
            <a:ext cx="7848600" cy="11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440055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44005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771651"/>
            <a:ext cx="7772400" cy="1650206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470149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3449574"/>
            <a:ext cx="7848600" cy="11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55014"/>
            <a:ext cx="4038600" cy="35387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55014"/>
            <a:ext cx="4038600" cy="35387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57300"/>
            <a:ext cx="3931920" cy="47982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800"/>
            <a:ext cx="393192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257300"/>
            <a:ext cx="3931920" cy="47982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1828800"/>
            <a:ext cx="393192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806462" y="3034268"/>
            <a:ext cx="353187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060"/>
            <a:ext cx="2139696" cy="946404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594060"/>
            <a:ext cx="5715000" cy="418338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597915"/>
            <a:ext cx="2139696" cy="31827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684114" y="2684956"/>
            <a:ext cx="418338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2142680" cy="94869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628651"/>
            <a:ext cx="5904390" cy="4125342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2139696" cy="31821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65590"/>
            <a:ext cx="914400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2296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274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3716"/>
            <a:ext cx="2895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3716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“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MICROSOFT AZURE ”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2495550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“ </a:t>
            </a: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How to create an account in Microsoft Azure ”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81600" y="440055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By : Sagar F Honnabindagi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276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7187" y="373618"/>
            <a:ext cx="5672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9.Adding personal details of user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19150"/>
            <a:ext cx="87630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66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7187" y="373618"/>
            <a:ext cx="5672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9.Adding card details for payment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06053"/>
            <a:ext cx="8686800" cy="412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71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ank You Images – Browse 194,338 Stock Photos, Vectors, and Video | Adobe  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49" y="628650"/>
            <a:ext cx="8505823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829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742950"/>
            <a:ext cx="8839200" cy="42550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7662" y="373618"/>
            <a:ext cx="5672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1.Open Browser and Search Microsoft Azure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55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7187" y="373618"/>
            <a:ext cx="5672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2. Official Webpage of Microsoft Azure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895350"/>
            <a:ext cx="88392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97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7187" y="373618"/>
            <a:ext cx="5672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3.Get Started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883444"/>
            <a:ext cx="8610600" cy="412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91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7187" y="373618"/>
            <a:ext cx="5672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4.Sign-in Page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95350"/>
            <a:ext cx="86868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04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7187" y="373618"/>
            <a:ext cx="5672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5.Adding Details to Login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773728"/>
            <a:ext cx="8610600" cy="416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66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7187" y="373618"/>
            <a:ext cx="5672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6.Adding Password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4" y="895350"/>
            <a:ext cx="8582026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42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7187" y="373618"/>
            <a:ext cx="5672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7.Stay signed in option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19150"/>
            <a:ext cx="8686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56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7187" y="373618"/>
            <a:ext cx="5672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8.Password free setup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819150"/>
            <a:ext cx="86106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357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10</TotalTime>
  <Words>59</Words>
  <Application>Microsoft Office PowerPoint</Application>
  <PresentationFormat>On-screen Show (16:9)</PresentationFormat>
  <Paragraphs>13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Clarity</vt:lpstr>
      <vt:lpstr>“ MICROSOFT AZURE 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Sagar Honnabindagi</dc:creator>
  <cp:lastModifiedBy>Sagar Honnabindagi</cp:lastModifiedBy>
  <cp:revision>18</cp:revision>
  <dcterms:created xsi:type="dcterms:W3CDTF">2006-08-16T00:00:00Z</dcterms:created>
  <dcterms:modified xsi:type="dcterms:W3CDTF">2022-08-02T16:07:23Z</dcterms:modified>
</cp:coreProperties>
</file>